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0" r:id="rId3"/>
    <p:sldId id="271" r:id="rId4"/>
    <p:sldId id="281" r:id="rId5"/>
    <p:sldId id="282" r:id="rId6"/>
    <p:sldId id="301" r:id="rId7"/>
    <p:sldId id="283" r:id="rId8"/>
    <p:sldId id="284" r:id="rId9"/>
    <p:sldId id="302" r:id="rId10"/>
    <p:sldId id="273" r:id="rId11"/>
    <p:sldId id="279" r:id="rId12"/>
    <p:sldId id="290" r:id="rId13"/>
    <p:sldId id="262" r:id="rId14"/>
    <p:sldId id="264" r:id="rId15"/>
    <p:sldId id="263" r:id="rId16"/>
    <p:sldId id="265" r:id="rId17"/>
    <p:sldId id="285" r:id="rId18"/>
    <p:sldId id="286" r:id="rId19"/>
    <p:sldId id="292" r:id="rId20"/>
    <p:sldId id="291" r:id="rId21"/>
    <p:sldId id="274" r:id="rId22"/>
    <p:sldId id="261" r:id="rId23"/>
    <p:sldId id="293" r:id="rId24"/>
    <p:sldId id="276" r:id="rId25"/>
    <p:sldId id="275" r:id="rId26"/>
    <p:sldId id="294" r:id="rId27"/>
    <p:sldId id="277" r:id="rId28"/>
    <p:sldId id="280" r:id="rId29"/>
    <p:sldId id="295" r:id="rId30"/>
    <p:sldId id="296" r:id="rId31"/>
    <p:sldId id="303" r:id="rId32"/>
    <p:sldId id="278" r:id="rId33"/>
    <p:sldId id="272" r:id="rId34"/>
    <p:sldId id="266" r:id="rId35"/>
    <p:sldId id="288" r:id="rId36"/>
    <p:sldId id="287" r:id="rId37"/>
    <p:sldId id="289" r:id="rId38"/>
    <p:sldId id="297" r:id="rId39"/>
    <p:sldId id="298" r:id="rId40"/>
    <p:sldId id="299" r:id="rId41"/>
    <p:sldId id="300" r:id="rId42"/>
    <p:sldId id="269" r:id="rId43"/>
    <p:sldId id="304" r:id="rId4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Rg st="2" end="39"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75" d="100"/>
          <a:sy n="75" d="100"/>
        </p:scale>
        <p:origin x="-1824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Connecteur droit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Connecteur droit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Ellipse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Ellipse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Ellipse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pied de page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fr-FR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Connecteur droit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Connecteur droit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Connecteur droit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Ellipse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Ellipse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Ellipse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llipse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llipse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Connecteur droit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 advTm="8000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4" name="Espace réservé du texte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6" name="Espace réservé de la date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8" name="Connecteur droit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Connecteur droit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Ellipse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Espace réservé du conten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21" name="Espace réservé de la date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22" name="Espace réservé du numéro de diapositive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pied de page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 advTm="8000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Ellipse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10" name="Connecteur droit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necteur droit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Connecteur droit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Connecteur droit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Espace réservé de la date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1" name="Espace réservé du pied de page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  <p:transition spd="med" advTm="8000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necteur droit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353D2859-0746-4500-BC39-112971857672}" type="datetimeFigureOut">
              <a:rPr lang="fr-FR" smtClean="0"/>
              <a:pPr/>
              <a:t>19/04/2023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Connecteur droit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Connecteur droit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Ellipse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9124C17-6939-47CB-AA30-54F0FA84A17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med" advTm="8000">
    <p:pull dir="r"/>
  </p:transition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>
                <a:solidFill>
                  <a:schemeClr val="accent2">
                    <a:lumMod val="50000"/>
                  </a:schemeClr>
                </a:solidFill>
              </a:rPr>
              <a:t>CLAIRE CARNAT</a:t>
            </a:r>
            <a:endParaRPr lang="fr-F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Une créativité au service de l’enfance 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Marionnettes à fils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Avant 1945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fr-FR" dirty="0" smtClean="0"/>
              <a:t>Exemples de dessins préparatoires</a:t>
            </a:r>
            <a:endParaRPr lang="fr-FR" dirty="0"/>
          </a:p>
        </p:txBody>
      </p:sp>
      <p:pic>
        <p:nvPicPr>
          <p:cNvPr id="5" name="Espace réservé du contenu 4" descr="img20200115_14375866 - Copi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57290" y="1170174"/>
            <a:ext cx="5286411" cy="5303651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20200115_14305001 - Copi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500166" y="357166"/>
            <a:ext cx="5072097" cy="6116660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5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French Cancan »</a:t>
            </a:r>
            <a:endParaRPr lang="fr-FR" dirty="0"/>
          </a:p>
        </p:txBody>
      </p:sp>
      <p:pic>
        <p:nvPicPr>
          <p:cNvPr id="4" name="Espace réservé du contenu 3" descr="French-Can-Can-193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16333" y="1600200"/>
            <a:ext cx="6549333" cy="4873625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</a:t>
            </a:r>
            <a:r>
              <a:rPr lang="fr-FR" dirty="0" err="1" smtClean="0"/>
              <a:t>Kiritan</a:t>
            </a:r>
            <a:r>
              <a:rPr lang="fr-FR" dirty="0" smtClean="0"/>
              <a:t> et Pantoufle »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Kiritan-et-Pantoufle-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63434" y="1600200"/>
            <a:ext cx="6455132" cy="4873625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01014" cy="1143000"/>
          </a:xfrm>
        </p:spPr>
        <p:txBody>
          <a:bodyPr/>
          <a:lstStyle/>
          <a:p>
            <a:r>
              <a:rPr lang="fr-FR" dirty="0" smtClean="0"/>
              <a:t>« Hurluberlu, Alfred et son dada, </a:t>
            </a:r>
            <a:r>
              <a:rPr lang="fr-FR" dirty="0" err="1" smtClean="0"/>
              <a:t>médor</a:t>
            </a:r>
            <a:r>
              <a:rPr lang="fr-FR" dirty="0" smtClean="0"/>
              <a:t> »</a:t>
            </a:r>
            <a:endParaRPr lang="fr-FR" dirty="0"/>
          </a:p>
        </p:txBody>
      </p:sp>
      <p:pic>
        <p:nvPicPr>
          <p:cNvPr id="4" name="Espace réservé du contenu 3" descr="Huluberlu-Afred et son dada-Médor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210082" y="1770111"/>
            <a:ext cx="5961835" cy="4533803"/>
          </a:xfrm>
        </p:spPr>
      </p:pic>
      <p:sp>
        <p:nvSpPr>
          <p:cNvPr id="5" name="ZoneTexte 4"/>
          <p:cNvSpPr txBox="1"/>
          <p:nvPr/>
        </p:nvSpPr>
        <p:spPr>
          <a:xfrm>
            <a:off x="8259622" y="584575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« Négresses à plateau »</a:t>
            </a:r>
            <a:endParaRPr lang="fr-FR" dirty="0"/>
          </a:p>
        </p:txBody>
      </p:sp>
      <p:pic>
        <p:nvPicPr>
          <p:cNvPr id="4" name="Espace réservé du contenu 3" descr="Les négresses à plateau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648897"/>
            <a:ext cx="7467600" cy="4776231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6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54032"/>
          </a:xfrm>
        </p:spPr>
        <p:txBody>
          <a:bodyPr/>
          <a:lstStyle/>
          <a:p>
            <a:r>
              <a:rPr lang="fr-FR" dirty="0" smtClean="0"/>
              <a:t>Quelques programmes</a:t>
            </a:r>
            <a:endParaRPr lang="fr-FR" dirty="0"/>
          </a:p>
        </p:txBody>
      </p:sp>
      <p:pic>
        <p:nvPicPr>
          <p:cNvPr id="5" name="Espace réservé du contenu 4" descr="crbst_programme_20vieux_20colombier_200010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-6000" contrast="5000"/>
          </a:blip>
          <a:stretch>
            <a:fillRect/>
          </a:stretch>
        </p:blipFill>
        <p:spPr>
          <a:xfrm>
            <a:off x="357158" y="1214423"/>
            <a:ext cx="7572428" cy="5163508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crbst_progrramme_20la_20Bourboule_200010 (2)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-6000"/>
          </a:blip>
          <a:stretch>
            <a:fillRect/>
          </a:stretch>
        </p:blipFill>
        <p:spPr>
          <a:xfrm>
            <a:off x="1483007" y="251962"/>
            <a:ext cx="5375009" cy="6221863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img20200115_14504139 - Copie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-16000" contrast="1000"/>
          </a:blip>
          <a:stretch>
            <a:fillRect/>
          </a:stretch>
        </p:blipFill>
        <p:spPr>
          <a:xfrm>
            <a:off x="879160" y="500042"/>
            <a:ext cx="7193302" cy="5973783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5" name="Espace réservé du contenu 4" descr="Claire-CARNAT-001-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85786" y="815608"/>
            <a:ext cx="4786346" cy="5245834"/>
          </a:xfrm>
        </p:spPr>
      </p:pic>
      <p:sp>
        <p:nvSpPr>
          <p:cNvPr id="6" name="ZoneTexte 5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rt Dramatique, bulletindu Centre d'Etudeset de représentation dramatiques 1934 (année3n°21)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928662" y="1261729"/>
            <a:ext cx="6722646" cy="5310543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7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928662" y="642918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Bulletin du Centre d‘études et de représentation dramatiques 1934  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2571752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Collection personnelle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 1938-1953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Animaux en toile cirée </a:t>
            </a:r>
            <a:endParaRPr lang="fr-FR" dirty="0"/>
          </a:p>
        </p:txBody>
      </p:sp>
      <p:pic>
        <p:nvPicPr>
          <p:cNvPr id="4" name="Espace réservé du contenu 3" descr="chiens-toile-ciree-001-2-1024x70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36447" y="1600200"/>
            <a:ext cx="7109105" cy="4873625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animaux (toie cirée)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285720" y="642918"/>
            <a:ext cx="7777665" cy="5616593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8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868346"/>
          </a:xfrm>
        </p:spPr>
        <p:txBody>
          <a:bodyPr/>
          <a:lstStyle/>
          <a:p>
            <a:r>
              <a:rPr lang="fr-FR" dirty="0" smtClean="0"/>
              <a:t>Animaux à bascule </a:t>
            </a:r>
            <a:endParaRPr lang="fr-FR" dirty="0"/>
          </a:p>
        </p:txBody>
      </p:sp>
      <p:pic>
        <p:nvPicPr>
          <p:cNvPr id="5" name="Espace réservé du contenu 4" descr="Elephant à bascule (toile cirée) 00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contrast="9000"/>
          </a:blip>
          <a:stretch>
            <a:fillRect/>
          </a:stretch>
        </p:blipFill>
        <p:spPr>
          <a:xfrm>
            <a:off x="746170" y="1207451"/>
            <a:ext cx="7326292" cy="5364821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9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/>
          <a:lstStyle/>
          <a:p>
            <a:r>
              <a:rPr lang="fr-FR" b="1" dirty="0" smtClean="0"/>
              <a:t>Ours en peluche</a:t>
            </a:r>
            <a:endParaRPr lang="fr-FR" b="1" dirty="0"/>
          </a:p>
        </p:txBody>
      </p:sp>
      <p:pic>
        <p:nvPicPr>
          <p:cNvPr id="5" name="Espace réservé du contenu 4" descr="ours et chien (peluche)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642911" y="1285860"/>
            <a:ext cx="7361604" cy="5310821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ours (peluche)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605610"/>
            <a:ext cx="7500990" cy="5725339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10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92893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collection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</a:rPr>
              <a:t>Reifenberg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1936-1953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Jouets en moleskine</a:t>
            </a:r>
            <a:endParaRPr lang="fr-FR" b="1" dirty="0"/>
          </a:p>
        </p:txBody>
      </p:sp>
      <p:pic>
        <p:nvPicPr>
          <p:cNvPr id="5" name="Espace réservé du contenu 4" descr="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09750" y="2008187"/>
            <a:ext cx="4762500" cy="4057650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2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40687" y="533307"/>
            <a:ext cx="7417461" cy="5681775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Diplome-Claire-CARNAT-001.jpg"/>
          <p:cNvPicPr>
            <a:picLocks noGrp="1" noChangeAspect="1"/>
          </p:cNvPicPr>
          <p:nvPr>
            <p:ph sz="quarter" idx="1"/>
          </p:nvPr>
        </p:nvPicPr>
        <p:blipFill>
          <a:blip r:embed="rId2">
            <a:lum bright="-5000" contrast="9000"/>
          </a:blip>
          <a:stretch>
            <a:fillRect/>
          </a:stretch>
        </p:blipFill>
        <p:spPr>
          <a:xfrm>
            <a:off x="1195735" y="1071546"/>
            <a:ext cx="6733851" cy="4873625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2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3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571480"/>
            <a:ext cx="7124769" cy="5786478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25349" y="261652"/>
            <a:ext cx="6532733" cy="6310620"/>
          </a:xfrm>
        </p:spPr>
      </p:pic>
      <p:sp>
        <p:nvSpPr>
          <p:cNvPr id="5" name="ZoneTexte 4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11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71472" y="2928934"/>
            <a:ext cx="7467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Marionnettes à gaines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Théâtre </a:t>
            </a:r>
            <a:r>
              <a:rPr lang="fr-FR" b="1" dirty="0" err="1" smtClean="0">
                <a:solidFill>
                  <a:schemeClr val="accent2">
                    <a:lumMod val="50000"/>
                  </a:schemeClr>
                </a:solidFill>
              </a:rPr>
              <a:t>cou-cou</a:t>
            </a: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-</a:t>
            </a:r>
            <a:b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</a:br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1952-1953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Quelques-marionnettes-a-gaines-1952-1024x744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42137" y="928670"/>
            <a:ext cx="7632042" cy="5545155"/>
          </a:xfrm>
        </p:spPr>
      </p:pic>
      <p:sp>
        <p:nvSpPr>
          <p:cNvPr id="5" name="ZoneTexte 4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OU-COU-fascicule-001-772x1024.jpg"/>
          <p:cNvPicPr>
            <a:picLocks noChangeAspect="1"/>
          </p:cNvPicPr>
          <p:nvPr/>
        </p:nvPicPr>
        <p:blipFill>
          <a:blip r:embed="rId2">
            <a:lum bright="-2000" contrast="5000"/>
          </a:blip>
          <a:stretch>
            <a:fillRect/>
          </a:stretch>
        </p:blipFill>
        <p:spPr>
          <a:xfrm>
            <a:off x="1928794" y="64405"/>
            <a:ext cx="5014037" cy="6650743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Mr Segui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43304" y="214290"/>
            <a:ext cx="5629026" cy="6259535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28728" y="6429396"/>
            <a:ext cx="3857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Monsieur Seguin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a chèvre Blanchett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428728" y="214290"/>
            <a:ext cx="5429288" cy="6039627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428728" y="6357958"/>
            <a:ext cx="4500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Blanchette, la chèvre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' An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lum bright="-4000" contrast="11000"/>
          </a:blip>
          <a:stretch>
            <a:fillRect/>
          </a:stretch>
        </p:blipFill>
        <p:spPr>
          <a:xfrm>
            <a:off x="1428728" y="142852"/>
            <a:ext cx="5357849" cy="6215106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428728" y="6429396"/>
            <a:ext cx="3214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Un âne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e Corbeau et le Renard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71472" y="414544"/>
            <a:ext cx="6715172" cy="5816380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571472" y="6286520"/>
            <a:ext cx="600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corbeau et le renard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e Lièvre et la Tortue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71538" y="265099"/>
            <a:ext cx="6072230" cy="6021422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1142976" y="6357958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 lièvre et la tortue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2910" y="2428868"/>
            <a:ext cx="74676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Divers objets gainés cuir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guignol et Gnafron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36640" y="571480"/>
            <a:ext cx="7698711" cy="5902345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85720" y="6429396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Guignol et Gnafron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 descr="l'écolière, le petit chaperon rouge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14348" y="394382"/>
            <a:ext cx="7072362" cy="6079443"/>
          </a:xfrm>
        </p:spPr>
      </p:pic>
      <p:sp>
        <p:nvSpPr>
          <p:cNvPr id="4" name="ZoneTexte 3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12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42910" y="6417254"/>
            <a:ext cx="6786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L’écolière, le petit chaperon rouge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93978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« Cirque à paris »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4" name="Espace réservé du contenu 3" descr="le-Cirque-de-Paris-1024x768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008842" y="1314495"/>
            <a:ext cx="6492116" cy="4673237"/>
          </a:xfrm>
        </p:spPr>
      </p:pic>
      <p:sp>
        <p:nvSpPr>
          <p:cNvPr id="5" name="ZoneTexte 4"/>
          <p:cNvSpPr txBox="1"/>
          <p:nvPr/>
        </p:nvSpPr>
        <p:spPr>
          <a:xfrm>
            <a:off x="8215338" y="578645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13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Sit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1857356" y="571480"/>
            <a:ext cx="4598131" cy="4873625"/>
          </a:xfrm>
        </p:spPr>
      </p:pic>
      <p:sp>
        <p:nvSpPr>
          <p:cNvPr id="6" name="ZoneTexte 5"/>
          <p:cNvSpPr txBox="1"/>
          <p:nvPr/>
        </p:nvSpPr>
        <p:spPr>
          <a:xfrm>
            <a:off x="285720" y="5572140"/>
            <a:ext cx="7715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 smtClean="0">
                <a:latin typeface="Arial Black" pitchFamily="34" charset="0"/>
              </a:rPr>
              <a:t>Site internet : clairecarnat.com</a:t>
            </a:r>
            <a:endParaRPr lang="fr-FR" sz="2400" dirty="0">
              <a:latin typeface="Arial Black" pitchFamily="34" charset="0"/>
            </a:endParaRPr>
          </a:p>
        </p:txBody>
      </p:sp>
    </p:spTree>
  </p:cSld>
  <p:clrMapOvr>
    <a:masterClrMapping/>
  </p:clrMapOvr>
  <p:transition spd="med" advTm="8000">
    <p:pull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cigarier</a:t>
            </a:r>
            <a:endParaRPr lang="fr-FR" dirty="0"/>
          </a:p>
        </p:txBody>
      </p:sp>
      <p:pic>
        <p:nvPicPr>
          <p:cNvPr id="5" name="Espace réservé du contenu 4" descr="cigarier 001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35764" y="1600200"/>
            <a:ext cx="6710471" cy="4873625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Coffret jeu de cartes</a:t>
            </a:r>
            <a:endParaRPr lang="fr-FR" dirty="0"/>
          </a:p>
        </p:txBody>
      </p:sp>
      <p:pic>
        <p:nvPicPr>
          <p:cNvPr id="4" name="Espace réservé du contenu 3" descr="coffret cartes 001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63883" y="1600200"/>
            <a:ext cx="6254234" cy="4873625"/>
          </a:xfrm>
        </p:spPr>
      </p:pic>
      <p:sp>
        <p:nvSpPr>
          <p:cNvPr id="5" name="ZoneTexte 4"/>
          <p:cNvSpPr txBox="1"/>
          <p:nvPr/>
        </p:nvSpPr>
        <p:spPr>
          <a:xfrm>
            <a:off x="8286776" y="5786454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500306"/>
            <a:ext cx="7467600" cy="1143000"/>
          </a:xfrm>
        </p:spPr>
        <p:txBody>
          <a:bodyPr/>
          <a:lstStyle/>
          <a:p>
            <a:pPr algn="ctr"/>
            <a:r>
              <a:rPr lang="fr-FR" b="1" dirty="0" smtClean="0">
                <a:solidFill>
                  <a:schemeClr val="accent2">
                    <a:lumMod val="50000"/>
                  </a:schemeClr>
                </a:solidFill>
              </a:rPr>
              <a:t>Tableaux</a:t>
            </a:r>
            <a:endParaRPr lang="fr-FR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296974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« La Maison de la </a:t>
            </a:r>
            <a:r>
              <a:rPr lang="fr-FR" dirty="0" err="1" smtClean="0"/>
              <a:t>toinette</a:t>
            </a:r>
            <a:r>
              <a:rPr lang="fr-FR" dirty="0" smtClean="0"/>
              <a:t> »</a:t>
            </a:r>
            <a:br>
              <a:rPr lang="fr-FR" dirty="0" smtClean="0"/>
            </a:br>
            <a:r>
              <a:rPr lang="fr-FR" dirty="0" smtClean="0"/>
              <a:t> (Aquarelle  21,5 x 13,5 cm)</a:t>
            </a:r>
            <a:br>
              <a:rPr lang="fr-FR" dirty="0" smtClean="0"/>
            </a:br>
            <a:endParaRPr lang="fr-FR" dirty="0"/>
          </a:p>
        </p:txBody>
      </p:sp>
      <p:pic>
        <p:nvPicPr>
          <p:cNvPr id="5" name="Espace réservé du contenu 4" descr="tableaux Claire Carnat 00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1407706"/>
            <a:ext cx="7715304" cy="4967494"/>
          </a:xfrm>
        </p:spPr>
      </p:pic>
      <p:sp>
        <p:nvSpPr>
          <p:cNvPr id="4" name="ZoneTexte 3"/>
          <p:cNvSpPr txBox="1"/>
          <p:nvPr/>
        </p:nvSpPr>
        <p:spPr>
          <a:xfrm>
            <a:off x="8286776" y="5786454"/>
            <a:ext cx="256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4</a:t>
            </a:r>
            <a:endParaRPr lang="fr-FR" dirty="0"/>
          </a:p>
        </p:txBody>
      </p:sp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Ecluse du Clos du May (</a:t>
            </a:r>
            <a:r>
              <a:rPr lang="fr-FR" dirty="0" err="1" smtClean="0"/>
              <a:t>garnat</a:t>
            </a:r>
            <a:r>
              <a:rPr lang="fr-FR" dirty="0" smtClean="0"/>
              <a:t>)</a:t>
            </a:r>
            <a:br>
              <a:rPr lang="fr-FR" dirty="0" smtClean="0"/>
            </a:br>
            <a:r>
              <a:rPr lang="fr-FR" dirty="0" smtClean="0"/>
              <a:t> (Huile, 27 x 19 cm)</a:t>
            </a:r>
            <a:endParaRPr lang="fr-FR" dirty="0"/>
          </a:p>
        </p:txBody>
      </p:sp>
      <p:pic>
        <p:nvPicPr>
          <p:cNvPr id="4" name="Espace réservé du contenu 3" descr="009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600200"/>
            <a:ext cx="7429552" cy="4873625"/>
          </a:xfrm>
        </p:spPr>
      </p:pic>
    </p:spTree>
  </p:cSld>
  <p:clrMapOvr>
    <a:masterClrMapping/>
  </p:clrMapOvr>
  <p:transition spd="med" advTm="8000">
    <p:pull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riel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292</TotalTime>
  <Words>130</Words>
  <Application>Microsoft Office PowerPoint</Application>
  <PresentationFormat>Affichage à l'écran (4:3)</PresentationFormat>
  <Paragraphs>67</Paragraphs>
  <Slides>43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4" baseType="lpstr">
      <vt:lpstr>Oriel</vt:lpstr>
      <vt:lpstr>CLAIRE CARNAT</vt:lpstr>
      <vt:lpstr>Diapositive 2</vt:lpstr>
      <vt:lpstr>Diapositive 3</vt:lpstr>
      <vt:lpstr>Divers objets gainés cuir</vt:lpstr>
      <vt:lpstr>cigarier</vt:lpstr>
      <vt:lpstr>Coffret jeu de cartes</vt:lpstr>
      <vt:lpstr>Tableaux</vt:lpstr>
      <vt:lpstr>    « La Maison de la toinette »  (Aquarelle  21,5 x 13,5 cm) </vt:lpstr>
      <vt:lpstr>Ecluse du Clos du May (garnat)  (Huile, 27 x 19 cm)</vt:lpstr>
      <vt:lpstr>Marionnettes à fils - Avant 1945</vt:lpstr>
      <vt:lpstr>Exemples de dessins préparatoires</vt:lpstr>
      <vt:lpstr>Diapositive 12</vt:lpstr>
      <vt:lpstr>« French Cancan »</vt:lpstr>
      <vt:lpstr>« Kiritan et Pantoufle » </vt:lpstr>
      <vt:lpstr>« Hurluberlu, Alfred et son dada, médor »</vt:lpstr>
      <vt:lpstr>« Négresses à plateau »</vt:lpstr>
      <vt:lpstr>Quelques programmes</vt:lpstr>
      <vt:lpstr>Diapositive 18</vt:lpstr>
      <vt:lpstr>Diapositive 19</vt:lpstr>
      <vt:lpstr>Diapositive 20</vt:lpstr>
      <vt:lpstr>Collection personnelle -  1938-1953</vt:lpstr>
      <vt:lpstr>Animaux en toile cirée </vt:lpstr>
      <vt:lpstr>Diapositive 23</vt:lpstr>
      <vt:lpstr>Animaux à bascule </vt:lpstr>
      <vt:lpstr>Ours en peluche</vt:lpstr>
      <vt:lpstr>Diapositive 26</vt:lpstr>
      <vt:lpstr> collection Reifenberg - 1936-1953</vt:lpstr>
      <vt:lpstr>Jouets en moleskine</vt:lpstr>
      <vt:lpstr>Diapositive 29</vt:lpstr>
      <vt:lpstr>Diapositive 30</vt:lpstr>
      <vt:lpstr>Diapositive 31</vt:lpstr>
      <vt:lpstr> Marionnettes à gaines  Théâtre cou-cou - 1952-1953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« Cirque à paris » </vt:lpstr>
      <vt:lpstr>Diapositive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CLAIRE CARNAT</dc:title>
  <dc:creator>ASUS</dc:creator>
  <cp:lastModifiedBy>ASUS</cp:lastModifiedBy>
  <cp:revision>36</cp:revision>
  <dcterms:created xsi:type="dcterms:W3CDTF">2023-03-21T15:42:02Z</dcterms:created>
  <dcterms:modified xsi:type="dcterms:W3CDTF">2023-04-19T17:04:10Z</dcterms:modified>
</cp:coreProperties>
</file>