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02C9BE-BB44-4C44-B988-42C41158CF6B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31424C-0B2C-4E9B-898F-39D5FCFFB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ociation-csb.f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Marie </a:t>
            </a:r>
            <a:r>
              <a:rPr lang="fr-FR" b="1" dirty="0" err="1" smtClean="0"/>
              <a:t>Litaudon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Passion Histoire</a:t>
            </a:r>
            <a:endParaRPr lang="fr-FR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arie-Litaud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71670" y="214290"/>
            <a:ext cx="4857784" cy="6308902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fr-FR" dirty="0" smtClean="0"/>
              <a:t>Maison Charbonnier, </a:t>
            </a:r>
            <a:r>
              <a:rPr lang="fr-FR" dirty="0" err="1" smtClean="0"/>
              <a:t>Chevagnes</a:t>
            </a:r>
            <a:endParaRPr lang="fr-FR" dirty="0"/>
          </a:p>
        </p:txBody>
      </p:sp>
      <p:pic>
        <p:nvPicPr>
          <p:cNvPr id="3" name="Image 2" descr="Maison-Charbonn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8211467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Institution </a:t>
            </a:r>
            <a:r>
              <a:rPr lang="fr-FR" b="1" dirty="0" err="1" smtClean="0"/>
              <a:t>Jeanne-d’Arc</a:t>
            </a:r>
            <a:r>
              <a:rPr lang="fr-FR" b="1" dirty="0" smtClean="0"/>
              <a:t> - Nevers</a:t>
            </a:r>
            <a:endParaRPr lang="fr-FR" b="1" dirty="0"/>
          </a:p>
        </p:txBody>
      </p:sp>
      <p:pic>
        <p:nvPicPr>
          <p:cNvPr id="4" name="Espace réservé du contenu 3" descr="AK-Nevers-Institution-Jeanne-d-Arc-Recreation-des-Moyennes-2e-Secti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9991" y="1600200"/>
            <a:ext cx="7382018" cy="4873625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Pensionnat Notre-Dame - Moulins</a:t>
            </a:r>
            <a:endParaRPr lang="fr-FR" b="1" dirty="0"/>
          </a:p>
        </p:txBody>
      </p:sp>
      <p:pic>
        <p:nvPicPr>
          <p:cNvPr id="4" name="Espace réservé du contenu 3" descr="pensionnat-notre-dam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22488"/>
            <a:ext cx="7467600" cy="4829048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Rééditions </a:t>
            </a:r>
            <a:endParaRPr lang="fr-FR" b="1" dirty="0"/>
          </a:p>
        </p:txBody>
      </p:sp>
      <p:pic>
        <p:nvPicPr>
          <p:cNvPr id="7" name="Espace réservé du contenu 6" descr="CHEVAGNES-scale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929090" cy="5000660"/>
          </a:xfrm>
        </p:spPr>
      </p:pic>
      <p:pic>
        <p:nvPicPr>
          <p:cNvPr id="8" name="Espace réservé du contenu 7" descr="MOULINS-scal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7" y="1428736"/>
            <a:ext cx="3857652" cy="500066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50239"/>
            <a:ext cx="8001055" cy="5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42910" y="5786454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 retrouver sur le site internet : </a:t>
            </a:r>
            <a:r>
              <a:rPr lang="fr-FR" sz="2000" dirty="0" smtClean="0">
                <a:hlinkClick r:id="rId3"/>
              </a:rPr>
              <a:t>www.association-csb.fr</a:t>
            </a:r>
            <a:r>
              <a:rPr lang="fr-FR" sz="2000" dirty="0" smtClean="0"/>
              <a:t> </a:t>
            </a:r>
            <a:r>
              <a:rPr lang="fr-FR" sz="2000" dirty="0" smtClean="0"/>
              <a:t> (onglet  </a:t>
            </a:r>
            <a:r>
              <a:rPr lang="fr-FR" sz="2000" b="1" dirty="0" smtClean="0">
                <a:solidFill>
                  <a:srgbClr val="0070C0"/>
                </a:solidFill>
              </a:rPr>
              <a:t>Sologne bourbonnaise</a:t>
            </a:r>
            <a:r>
              <a:rPr lang="fr-FR" sz="2000" dirty="0" smtClean="0"/>
              <a:t>, rubrique « Personnages illustres »</a:t>
            </a:r>
            <a:endParaRPr lang="fr-FR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32</Words>
  <Application>Microsoft Office PowerPoint</Application>
  <PresentationFormat>Affichage à l'écran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Oriel</vt:lpstr>
      <vt:lpstr>Marie Litaudon</vt:lpstr>
      <vt:lpstr>Diapositive 2</vt:lpstr>
      <vt:lpstr>Maison Charbonnier, Chevagnes</vt:lpstr>
      <vt:lpstr>Institution Jeanne-d’Arc - Nevers</vt:lpstr>
      <vt:lpstr>Pensionnat Notre-Dame - Moulins</vt:lpstr>
      <vt:lpstr>Rééditions 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Marie Litaudon</dc:title>
  <dc:creator>ASUS</dc:creator>
  <cp:lastModifiedBy>ASUS</cp:lastModifiedBy>
  <cp:revision>11</cp:revision>
  <dcterms:created xsi:type="dcterms:W3CDTF">2023-04-19T16:25:24Z</dcterms:created>
  <dcterms:modified xsi:type="dcterms:W3CDTF">2023-04-30T09:44:11Z</dcterms:modified>
</cp:coreProperties>
</file>